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32385000" cy="43192700"/>
  <p:notesSz cx="6858000" cy="9144000"/>
  <p:embeddedFontLst>
    <p:embeddedFont>
      <p:font typeface="Arial Bold" panose="020B0604020202020204" charset="0"/>
      <p:regular r:id="rId3"/>
    </p:embeddedFont>
    <p:embeddedFont>
      <p:font typeface="Calibri (MS) Bold" panose="020B0604020202020204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6" d="100"/>
          <a:sy n="16" d="100"/>
        </p:scale>
        <p:origin x="3120" y="2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61872" y="9203210"/>
            <a:ext cx="13145136" cy="1292860"/>
            <a:chOff x="0" y="0"/>
            <a:chExt cx="17526848" cy="1723813"/>
          </a:xfrm>
        </p:grpSpPr>
        <p:sp>
          <p:nvSpPr>
            <p:cNvPr id="3" name="Freeform 3"/>
            <p:cNvSpPr/>
            <p:nvPr/>
          </p:nvSpPr>
          <p:spPr>
            <a:xfrm>
              <a:off x="8384" y="8509"/>
              <a:ext cx="17510078" cy="1706880"/>
            </a:xfrm>
            <a:custGeom>
              <a:avLst/>
              <a:gdLst/>
              <a:ahLst/>
              <a:cxnLst/>
              <a:rect l="l" t="t" r="r" b="b"/>
              <a:pathLst>
                <a:path w="17510078" h="1706880">
                  <a:moveTo>
                    <a:pt x="0" y="0"/>
                  </a:moveTo>
                  <a:lnTo>
                    <a:pt x="17510078" y="0"/>
                  </a:lnTo>
                  <a:lnTo>
                    <a:pt x="17510078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46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17526848" cy="1723898"/>
            </a:xfrm>
            <a:custGeom>
              <a:avLst/>
              <a:gdLst/>
              <a:ahLst/>
              <a:cxnLst/>
              <a:rect l="l" t="t" r="r" b="b"/>
              <a:pathLst>
                <a:path w="17526848" h="1723898">
                  <a:moveTo>
                    <a:pt x="8384" y="0"/>
                  </a:moveTo>
                  <a:lnTo>
                    <a:pt x="17518462" y="0"/>
                  </a:lnTo>
                  <a:cubicBezTo>
                    <a:pt x="17523093" y="0"/>
                    <a:pt x="17526848" y="3810"/>
                    <a:pt x="17526848" y="8509"/>
                  </a:cubicBezTo>
                  <a:lnTo>
                    <a:pt x="17526848" y="1715389"/>
                  </a:lnTo>
                  <a:cubicBezTo>
                    <a:pt x="17526848" y="1720088"/>
                    <a:pt x="17523093" y="1723898"/>
                    <a:pt x="17518462" y="1723898"/>
                  </a:cubicBezTo>
                  <a:lnTo>
                    <a:pt x="8384" y="1723898"/>
                  </a:lnTo>
                  <a:cubicBezTo>
                    <a:pt x="3754" y="1723898"/>
                    <a:pt x="0" y="1720088"/>
                    <a:pt x="0" y="1715389"/>
                  </a:cubicBezTo>
                  <a:lnTo>
                    <a:pt x="0" y="8509"/>
                  </a:lnTo>
                  <a:cubicBezTo>
                    <a:pt x="0" y="3810"/>
                    <a:pt x="3754" y="0"/>
                    <a:pt x="8384" y="0"/>
                  </a:cubicBezTo>
                  <a:moveTo>
                    <a:pt x="8384" y="16891"/>
                  </a:moveTo>
                  <a:lnTo>
                    <a:pt x="8384" y="8509"/>
                  </a:lnTo>
                  <a:lnTo>
                    <a:pt x="16769" y="8509"/>
                  </a:lnTo>
                  <a:lnTo>
                    <a:pt x="16769" y="1715389"/>
                  </a:lnTo>
                  <a:lnTo>
                    <a:pt x="8384" y="1715389"/>
                  </a:lnTo>
                  <a:lnTo>
                    <a:pt x="8384" y="1706880"/>
                  </a:lnTo>
                  <a:lnTo>
                    <a:pt x="17518462" y="1706880"/>
                  </a:lnTo>
                  <a:lnTo>
                    <a:pt x="17518462" y="1715389"/>
                  </a:lnTo>
                  <a:lnTo>
                    <a:pt x="17510078" y="1715389"/>
                  </a:lnTo>
                  <a:lnTo>
                    <a:pt x="17510078" y="8509"/>
                  </a:lnTo>
                  <a:lnTo>
                    <a:pt x="17518462" y="8509"/>
                  </a:lnTo>
                  <a:lnTo>
                    <a:pt x="17518462" y="17018"/>
                  </a:lnTo>
                  <a:lnTo>
                    <a:pt x="8384" y="17018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861872" y="16115471"/>
            <a:ext cx="13281256" cy="1292860"/>
            <a:chOff x="0" y="0"/>
            <a:chExt cx="17708341" cy="1723813"/>
          </a:xfrm>
        </p:grpSpPr>
        <p:sp>
          <p:nvSpPr>
            <p:cNvPr id="6" name="Freeform 6"/>
            <p:cNvSpPr/>
            <p:nvPr/>
          </p:nvSpPr>
          <p:spPr>
            <a:xfrm>
              <a:off x="8509" y="8509"/>
              <a:ext cx="17691353" cy="1706880"/>
            </a:xfrm>
            <a:custGeom>
              <a:avLst/>
              <a:gdLst/>
              <a:ahLst/>
              <a:cxnLst/>
              <a:rect l="l" t="t" r="r" b="b"/>
              <a:pathLst>
                <a:path w="17691353" h="1706880">
                  <a:moveTo>
                    <a:pt x="0" y="0"/>
                  </a:moveTo>
                  <a:lnTo>
                    <a:pt x="17691353" y="0"/>
                  </a:lnTo>
                  <a:lnTo>
                    <a:pt x="17691353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46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17708372" cy="1723898"/>
            </a:xfrm>
            <a:custGeom>
              <a:avLst/>
              <a:gdLst/>
              <a:ahLst/>
              <a:cxnLst/>
              <a:rect l="l" t="t" r="r" b="b"/>
              <a:pathLst>
                <a:path w="17708372" h="1723898">
                  <a:moveTo>
                    <a:pt x="8509" y="0"/>
                  </a:moveTo>
                  <a:lnTo>
                    <a:pt x="17699862" y="0"/>
                  </a:lnTo>
                  <a:cubicBezTo>
                    <a:pt x="17704561" y="0"/>
                    <a:pt x="17708372" y="3810"/>
                    <a:pt x="17708372" y="8509"/>
                  </a:cubicBezTo>
                  <a:lnTo>
                    <a:pt x="17708372" y="1715389"/>
                  </a:lnTo>
                  <a:cubicBezTo>
                    <a:pt x="17708372" y="1720088"/>
                    <a:pt x="17704561" y="1723898"/>
                    <a:pt x="17699862" y="1723898"/>
                  </a:cubicBezTo>
                  <a:lnTo>
                    <a:pt x="8509" y="1723898"/>
                  </a:lnTo>
                  <a:cubicBezTo>
                    <a:pt x="3810" y="1723898"/>
                    <a:pt x="0" y="1720088"/>
                    <a:pt x="0" y="1715389"/>
                  </a:cubicBezTo>
                  <a:lnTo>
                    <a:pt x="0" y="8509"/>
                  </a:lnTo>
                  <a:cubicBezTo>
                    <a:pt x="0" y="3810"/>
                    <a:pt x="3810" y="0"/>
                    <a:pt x="8509" y="0"/>
                  </a:cubicBezTo>
                  <a:moveTo>
                    <a:pt x="8509" y="16891"/>
                  </a:moveTo>
                  <a:lnTo>
                    <a:pt x="8509" y="8509"/>
                  </a:lnTo>
                  <a:lnTo>
                    <a:pt x="17018" y="8509"/>
                  </a:lnTo>
                  <a:lnTo>
                    <a:pt x="17018" y="1715389"/>
                  </a:lnTo>
                  <a:lnTo>
                    <a:pt x="8509" y="1715389"/>
                  </a:lnTo>
                  <a:lnTo>
                    <a:pt x="8509" y="1706880"/>
                  </a:lnTo>
                  <a:lnTo>
                    <a:pt x="17699862" y="1706880"/>
                  </a:lnTo>
                  <a:lnTo>
                    <a:pt x="17699862" y="1715389"/>
                  </a:lnTo>
                  <a:lnTo>
                    <a:pt x="17691353" y="1715389"/>
                  </a:lnTo>
                  <a:lnTo>
                    <a:pt x="17691353" y="8509"/>
                  </a:lnTo>
                  <a:lnTo>
                    <a:pt x="17699862" y="8509"/>
                  </a:lnTo>
                  <a:lnTo>
                    <a:pt x="17699862" y="17018"/>
                  </a:lnTo>
                  <a:lnTo>
                    <a:pt x="8509" y="17018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861872" y="19929467"/>
            <a:ext cx="13275402" cy="1315017"/>
            <a:chOff x="0" y="0"/>
            <a:chExt cx="17700536" cy="1753356"/>
          </a:xfrm>
        </p:grpSpPr>
        <p:sp>
          <p:nvSpPr>
            <p:cNvPr id="9" name="Freeform 9"/>
            <p:cNvSpPr/>
            <p:nvPr/>
          </p:nvSpPr>
          <p:spPr>
            <a:xfrm>
              <a:off x="8509" y="8509"/>
              <a:ext cx="17683606" cy="1736344"/>
            </a:xfrm>
            <a:custGeom>
              <a:avLst/>
              <a:gdLst/>
              <a:ahLst/>
              <a:cxnLst/>
              <a:rect l="l" t="t" r="r" b="b"/>
              <a:pathLst>
                <a:path w="17683606" h="1736344">
                  <a:moveTo>
                    <a:pt x="0" y="0"/>
                  </a:moveTo>
                  <a:lnTo>
                    <a:pt x="17683606" y="0"/>
                  </a:lnTo>
                  <a:lnTo>
                    <a:pt x="17683606" y="1736344"/>
                  </a:lnTo>
                  <a:lnTo>
                    <a:pt x="0" y="1736344"/>
                  </a:lnTo>
                  <a:close/>
                </a:path>
              </a:pathLst>
            </a:custGeom>
            <a:solidFill>
              <a:srgbClr val="F46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17700625" cy="1753362"/>
            </a:xfrm>
            <a:custGeom>
              <a:avLst/>
              <a:gdLst/>
              <a:ahLst/>
              <a:cxnLst/>
              <a:rect l="l" t="t" r="r" b="b"/>
              <a:pathLst>
                <a:path w="17700625" h="1753362">
                  <a:moveTo>
                    <a:pt x="8509" y="0"/>
                  </a:moveTo>
                  <a:lnTo>
                    <a:pt x="17692115" y="0"/>
                  </a:lnTo>
                  <a:cubicBezTo>
                    <a:pt x="17696814" y="0"/>
                    <a:pt x="17700625" y="3810"/>
                    <a:pt x="17700625" y="8509"/>
                  </a:cubicBezTo>
                  <a:lnTo>
                    <a:pt x="17700625" y="1744853"/>
                  </a:lnTo>
                  <a:cubicBezTo>
                    <a:pt x="17700625" y="1749552"/>
                    <a:pt x="17696814" y="1753362"/>
                    <a:pt x="17692115" y="1753362"/>
                  </a:cubicBezTo>
                  <a:lnTo>
                    <a:pt x="8509" y="1753362"/>
                  </a:lnTo>
                  <a:cubicBezTo>
                    <a:pt x="3810" y="1753362"/>
                    <a:pt x="0" y="1749552"/>
                    <a:pt x="0" y="1744853"/>
                  </a:cubicBezTo>
                  <a:lnTo>
                    <a:pt x="0" y="8509"/>
                  </a:lnTo>
                  <a:cubicBezTo>
                    <a:pt x="0" y="3810"/>
                    <a:pt x="3810" y="0"/>
                    <a:pt x="8509" y="0"/>
                  </a:cubicBezTo>
                  <a:moveTo>
                    <a:pt x="8509" y="16891"/>
                  </a:moveTo>
                  <a:lnTo>
                    <a:pt x="8509" y="8509"/>
                  </a:lnTo>
                  <a:lnTo>
                    <a:pt x="17018" y="8509"/>
                  </a:lnTo>
                  <a:lnTo>
                    <a:pt x="17018" y="1744853"/>
                  </a:lnTo>
                  <a:lnTo>
                    <a:pt x="8509" y="1744853"/>
                  </a:lnTo>
                  <a:lnTo>
                    <a:pt x="8509" y="1736344"/>
                  </a:lnTo>
                  <a:lnTo>
                    <a:pt x="17692115" y="1736344"/>
                  </a:lnTo>
                  <a:lnTo>
                    <a:pt x="17692115" y="1744853"/>
                  </a:lnTo>
                  <a:lnTo>
                    <a:pt x="17683606" y="1744853"/>
                  </a:lnTo>
                  <a:lnTo>
                    <a:pt x="17683606" y="8509"/>
                  </a:lnTo>
                  <a:lnTo>
                    <a:pt x="17692115" y="8509"/>
                  </a:lnTo>
                  <a:lnTo>
                    <a:pt x="17692115" y="17018"/>
                  </a:lnTo>
                  <a:lnTo>
                    <a:pt x="8509" y="17018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906093" y="29490477"/>
            <a:ext cx="13296495" cy="1292860"/>
            <a:chOff x="0" y="0"/>
            <a:chExt cx="17728660" cy="1723813"/>
          </a:xfrm>
        </p:grpSpPr>
        <p:sp>
          <p:nvSpPr>
            <p:cNvPr id="12" name="Freeform 12"/>
            <p:cNvSpPr/>
            <p:nvPr/>
          </p:nvSpPr>
          <p:spPr>
            <a:xfrm>
              <a:off x="8509" y="8509"/>
              <a:ext cx="17711674" cy="1706880"/>
            </a:xfrm>
            <a:custGeom>
              <a:avLst/>
              <a:gdLst/>
              <a:ahLst/>
              <a:cxnLst/>
              <a:rect l="l" t="t" r="r" b="b"/>
              <a:pathLst>
                <a:path w="17711674" h="1706880">
                  <a:moveTo>
                    <a:pt x="0" y="0"/>
                  </a:moveTo>
                  <a:lnTo>
                    <a:pt x="17711674" y="0"/>
                  </a:lnTo>
                  <a:lnTo>
                    <a:pt x="17711674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46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0"/>
              <a:ext cx="17728693" cy="1723898"/>
            </a:xfrm>
            <a:custGeom>
              <a:avLst/>
              <a:gdLst/>
              <a:ahLst/>
              <a:cxnLst/>
              <a:rect l="l" t="t" r="r" b="b"/>
              <a:pathLst>
                <a:path w="17728693" h="1723898">
                  <a:moveTo>
                    <a:pt x="8509" y="0"/>
                  </a:moveTo>
                  <a:lnTo>
                    <a:pt x="17720183" y="0"/>
                  </a:lnTo>
                  <a:cubicBezTo>
                    <a:pt x="17724882" y="0"/>
                    <a:pt x="17728693" y="3810"/>
                    <a:pt x="17728693" y="8509"/>
                  </a:cubicBezTo>
                  <a:lnTo>
                    <a:pt x="17728693" y="1715389"/>
                  </a:lnTo>
                  <a:cubicBezTo>
                    <a:pt x="17728693" y="1720088"/>
                    <a:pt x="17724882" y="1723898"/>
                    <a:pt x="17720183" y="1723898"/>
                  </a:cubicBezTo>
                  <a:lnTo>
                    <a:pt x="8509" y="1723898"/>
                  </a:lnTo>
                  <a:cubicBezTo>
                    <a:pt x="3810" y="1723898"/>
                    <a:pt x="0" y="1720088"/>
                    <a:pt x="0" y="1715389"/>
                  </a:cubicBezTo>
                  <a:lnTo>
                    <a:pt x="0" y="8509"/>
                  </a:lnTo>
                  <a:cubicBezTo>
                    <a:pt x="0" y="3810"/>
                    <a:pt x="3810" y="0"/>
                    <a:pt x="8509" y="0"/>
                  </a:cubicBezTo>
                  <a:moveTo>
                    <a:pt x="8509" y="16891"/>
                  </a:moveTo>
                  <a:lnTo>
                    <a:pt x="8509" y="8509"/>
                  </a:lnTo>
                  <a:lnTo>
                    <a:pt x="17018" y="8509"/>
                  </a:lnTo>
                  <a:lnTo>
                    <a:pt x="17018" y="1715389"/>
                  </a:lnTo>
                  <a:lnTo>
                    <a:pt x="8509" y="1715389"/>
                  </a:lnTo>
                  <a:lnTo>
                    <a:pt x="8509" y="1706880"/>
                  </a:lnTo>
                  <a:lnTo>
                    <a:pt x="17720183" y="1706880"/>
                  </a:lnTo>
                  <a:lnTo>
                    <a:pt x="17720183" y="1715389"/>
                  </a:lnTo>
                  <a:lnTo>
                    <a:pt x="17711674" y="1715389"/>
                  </a:lnTo>
                  <a:lnTo>
                    <a:pt x="17711674" y="8509"/>
                  </a:lnTo>
                  <a:lnTo>
                    <a:pt x="17720183" y="8509"/>
                  </a:lnTo>
                  <a:lnTo>
                    <a:pt x="17720183" y="17018"/>
                  </a:lnTo>
                  <a:lnTo>
                    <a:pt x="8509" y="17018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331760" y="24968446"/>
            <a:ext cx="13340716" cy="1292860"/>
            <a:chOff x="0" y="0"/>
            <a:chExt cx="17787621" cy="1723813"/>
          </a:xfrm>
        </p:grpSpPr>
        <p:sp>
          <p:nvSpPr>
            <p:cNvPr id="15" name="Freeform 15"/>
            <p:cNvSpPr/>
            <p:nvPr/>
          </p:nvSpPr>
          <p:spPr>
            <a:xfrm>
              <a:off x="8509" y="8509"/>
              <a:ext cx="17770603" cy="1706880"/>
            </a:xfrm>
            <a:custGeom>
              <a:avLst/>
              <a:gdLst/>
              <a:ahLst/>
              <a:cxnLst/>
              <a:rect l="l" t="t" r="r" b="b"/>
              <a:pathLst>
                <a:path w="17770603" h="1706880">
                  <a:moveTo>
                    <a:pt x="0" y="0"/>
                  </a:moveTo>
                  <a:lnTo>
                    <a:pt x="17770603" y="0"/>
                  </a:lnTo>
                  <a:lnTo>
                    <a:pt x="17770603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46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17787621" cy="1723898"/>
            </a:xfrm>
            <a:custGeom>
              <a:avLst/>
              <a:gdLst/>
              <a:ahLst/>
              <a:cxnLst/>
              <a:rect l="l" t="t" r="r" b="b"/>
              <a:pathLst>
                <a:path w="17787621" h="1723898">
                  <a:moveTo>
                    <a:pt x="8509" y="0"/>
                  </a:moveTo>
                  <a:lnTo>
                    <a:pt x="17779112" y="0"/>
                  </a:lnTo>
                  <a:cubicBezTo>
                    <a:pt x="17783811" y="0"/>
                    <a:pt x="17787621" y="3810"/>
                    <a:pt x="17787621" y="8509"/>
                  </a:cubicBezTo>
                  <a:lnTo>
                    <a:pt x="17787621" y="1715389"/>
                  </a:lnTo>
                  <a:cubicBezTo>
                    <a:pt x="17787621" y="1720088"/>
                    <a:pt x="17783811" y="1723898"/>
                    <a:pt x="17779112" y="1723898"/>
                  </a:cubicBezTo>
                  <a:lnTo>
                    <a:pt x="8509" y="1723898"/>
                  </a:lnTo>
                  <a:cubicBezTo>
                    <a:pt x="3810" y="1723898"/>
                    <a:pt x="0" y="1720088"/>
                    <a:pt x="0" y="1715389"/>
                  </a:cubicBezTo>
                  <a:lnTo>
                    <a:pt x="0" y="8509"/>
                  </a:lnTo>
                  <a:cubicBezTo>
                    <a:pt x="0" y="3810"/>
                    <a:pt x="3810" y="0"/>
                    <a:pt x="8509" y="0"/>
                  </a:cubicBezTo>
                  <a:moveTo>
                    <a:pt x="8509" y="16891"/>
                  </a:moveTo>
                  <a:lnTo>
                    <a:pt x="8509" y="8509"/>
                  </a:lnTo>
                  <a:lnTo>
                    <a:pt x="17018" y="8509"/>
                  </a:lnTo>
                  <a:lnTo>
                    <a:pt x="17018" y="1715389"/>
                  </a:lnTo>
                  <a:lnTo>
                    <a:pt x="8509" y="1715389"/>
                  </a:lnTo>
                  <a:lnTo>
                    <a:pt x="8509" y="1706880"/>
                  </a:lnTo>
                  <a:lnTo>
                    <a:pt x="17779112" y="1706880"/>
                  </a:lnTo>
                  <a:lnTo>
                    <a:pt x="17779112" y="1715389"/>
                  </a:lnTo>
                  <a:lnTo>
                    <a:pt x="17770602" y="1715389"/>
                  </a:lnTo>
                  <a:lnTo>
                    <a:pt x="17770602" y="8509"/>
                  </a:lnTo>
                  <a:lnTo>
                    <a:pt x="17779112" y="8509"/>
                  </a:lnTo>
                  <a:lnTo>
                    <a:pt x="17779112" y="17018"/>
                  </a:lnTo>
                  <a:lnTo>
                    <a:pt x="8509" y="17018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6331760" y="31900556"/>
            <a:ext cx="13340716" cy="1292860"/>
            <a:chOff x="0" y="0"/>
            <a:chExt cx="17787621" cy="1723813"/>
          </a:xfrm>
        </p:grpSpPr>
        <p:sp>
          <p:nvSpPr>
            <p:cNvPr id="18" name="Freeform 18"/>
            <p:cNvSpPr/>
            <p:nvPr/>
          </p:nvSpPr>
          <p:spPr>
            <a:xfrm>
              <a:off x="8509" y="8509"/>
              <a:ext cx="17770603" cy="1706880"/>
            </a:xfrm>
            <a:custGeom>
              <a:avLst/>
              <a:gdLst/>
              <a:ahLst/>
              <a:cxnLst/>
              <a:rect l="l" t="t" r="r" b="b"/>
              <a:pathLst>
                <a:path w="17770603" h="1706880">
                  <a:moveTo>
                    <a:pt x="0" y="0"/>
                  </a:moveTo>
                  <a:lnTo>
                    <a:pt x="17770603" y="0"/>
                  </a:lnTo>
                  <a:lnTo>
                    <a:pt x="17770603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46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0" y="0"/>
              <a:ext cx="17787621" cy="1723898"/>
            </a:xfrm>
            <a:custGeom>
              <a:avLst/>
              <a:gdLst/>
              <a:ahLst/>
              <a:cxnLst/>
              <a:rect l="l" t="t" r="r" b="b"/>
              <a:pathLst>
                <a:path w="17787621" h="1723898">
                  <a:moveTo>
                    <a:pt x="8509" y="0"/>
                  </a:moveTo>
                  <a:lnTo>
                    <a:pt x="17779112" y="0"/>
                  </a:lnTo>
                  <a:cubicBezTo>
                    <a:pt x="17783811" y="0"/>
                    <a:pt x="17787621" y="3810"/>
                    <a:pt x="17787621" y="8509"/>
                  </a:cubicBezTo>
                  <a:lnTo>
                    <a:pt x="17787621" y="1715389"/>
                  </a:lnTo>
                  <a:cubicBezTo>
                    <a:pt x="17787621" y="1720088"/>
                    <a:pt x="17783811" y="1723898"/>
                    <a:pt x="17779112" y="1723898"/>
                  </a:cubicBezTo>
                  <a:lnTo>
                    <a:pt x="8509" y="1723898"/>
                  </a:lnTo>
                  <a:cubicBezTo>
                    <a:pt x="3810" y="1723898"/>
                    <a:pt x="0" y="1720088"/>
                    <a:pt x="0" y="1715389"/>
                  </a:cubicBezTo>
                  <a:lnTo>
                    <a:pt x="0" y="8509"/>
                  </a:lnTo>
                  <a:cubicBezTo>
                    <a:pt x="0" y="3810"/>
                    <a:pt x="3810" y="0"/>
                    <a:pt x="8509" y="0"/>
                  </a:cubicBezTo>
                  <a:moveTo>
                    <a:pt x="8509" y="16891"/>
                  </a:moveTo>
                  <a:lnTo>
                    <a:pt x="8509" y="8509"/>
                  </a:lnTo>
                  <a:lnTo>
                    <a:pt x="17018" y="8509"/>
                  </a:lnTo>
                  <a:lnTo>
                    <a:pt x="17018" y="1715389"/>
                  </a:lnTo>
                  <a:lnTo>
                    <a:pt x="8509" y="1715389"/>
                  </a:lnTo>
                  <a:lnTo>
                    <a:pt x="8509" y="1706880"/>
                  </a:lnTo>
                  <a:lnTo>
                    <a:pt x="17779112" y="1706880"/>
                  </a:lnTo>
                  <a:lnTo>
                    <a:pt x="17779112" y="1715389"/>
                  </a:lnTo>
                  <a:lnTo>
                    <a:pt x="17770602" y="1715389"/>
                  </a:lnTo>
                  <a:lnTo>
                    <a:pt x="17770602" y="8509"/>
                  </a:lnTo>
                  <a:lnTo>
                    <a:pt x="17779112" y="8509"/>
                  </a:lnTo>
                  <a:lnTo>
                    <a:pt x="17779112" y="17018"/>
                  </a:lnTo>
                  <a:lnTo>
                    <a:pt x="8509" y="17018"/>
                  </a:lnTo>
                  <a:close/>
                </a:path>
              </a:pathLst>
            </a:custGeom>
            <a:solidFill>
              <a:srgbClr val="FFF2CC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0" name="Group 20"/>
          <p:cNvGrpSpPr>
            <a:grpSpLocks noGrp="1" noUngrp="1" noRot="1" noMove="1" noResize="1"/>
          </p:cNvGrpSpPr>
          <p:nvPr/>
        </p:nvGrpSpPr>
        <p:grpSpPr>
          <a:xfrm>
            <a:off x="0" y="0"/>
            <a:ext cx="32394525" cy="3029902"/>
            <a:chOff x="0" y="0"/>
            <a:chExt cx="2709333" cy="253408"/>
          </a:xfrm>
        </p:grpSpPr>
        <p:sp>
          <p:nvSpPr>
            <p:cNvPr id="21" name="Freeform 2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2709333" cy="253407"/>
            </a:xfrm>
            <a:custGeom>
              <a:avLst/>
              <a:gdLst/>
              <a:ahLst/>
              <a:cxnLst/>
              <a:rect l="l" t="t" r="r" b="b"/>
              <a:pathLst>
                <a:path w="2709333" h="253407">
                  <a:moveTo>
                    <a:pt x="0" y="0"/>
                  </a:moveTo>
                  <a:lnTo>
                    <a:pt x="2709333" y="0"/>
                  </a:lnTo>
                  <a:lnTo>
                    <a:pt x="2709333" y="253407"/>
                  </a:lnTo>
                  <a:lnTo>
                    <a:pt x="0" y="2534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TextBox 22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19050"/>
              <a:ext cx="2709333" cy="2724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759"/>
                </a:lnSpc>
              </a:pPr>
              <a:endParaRPr/>
            </a:p>
          </p:txBody>
        </p:sp>
      </p:grpSp>
      <p:sp>
        <p:nvSpPr>
          <p:cNvPr id="23" name="Freeform 23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347108" y="-684675"/>
            <a:ext cx="7088386" cy="4457528"/>
          </a:xfrm>
          <a:custGeom>
            <a:avLst/>
            <a:gdLst/>
            <a:ahLst/>
            <a:cxnLst/>
            <a:rect l="l" t="t" r="r" b="b"/>
            <a:pathLst>
              <a:path w="7088386" h="4457528">
                <a:moveTo>
                  <a:pt x="0" y="0"/>
                </a:moveTo>
                <a:lnTo>
                  <a:pt x="7088385" y="0"/>
                </a:lnTo>
                <a:lnTo>
                  <a:pt x="7088385" y="4457527"/>
                </a:lnTo>
                <a:lnTo>
                  <a:pt x="0" y="44575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9177" t="-9573" b="-9573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24" name="Group 24"/>
          <p:cNvGrpSpPr/>
          <p:nvPr/>
        </p:nvGrpSpPr>
        <p:grpSpPr>
          <a:xfrm>
            <a:off x="16317782" y="9228146"/>
            <a:ext cx="13354694" cy="6217647"/>
            <a:chOff x="0" y="0"/>
            <a:chExt cx="1116927" cy="52001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116927" cy="520016"/>
            </a:xfrm>
            <a:custGeom>
              <a:avLst/>
              <a:gdLst/>
              <a:ahLst/>
              <a:cxnLst/>
              <a:rect l="l" t="t" r="r" b="b"/>
              <a:pathLst>
                <a:path w="1116927" h="520016">
                  <a:moveTo>
                    <a:pt x="0" y="0"/>
                  </a:moveTo>
                  <a:lnTo>
                    <a:pt x="1116927" y="0"/>
                  </a:lnTo>
                  <a:lnTo>
                    <a:pt x="1116927" y="520016"/>
                  </a:lnTo>
                  <a:lnTo>
                    <a:pt x="0" y="5200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28575"/>
              <a:ext cx="1116927" cy="5485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endParaRPr/>
            </a:p>
            <a:p>
              <a:pPr algn="ctr">
                <a:lnSpc>
                  <a:spcPts val="6000"/>
                </a:lnSpc>
              </a:pPr>
              <a:r>
                <a:rPr lang="en-US" sz="500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Utilize esse espaço, caso necessário,</a:t>
              </a:r>
            </a:p>
            <a:p>
              <a:pPr algn="ctr">
                <a:lnSpc>
                  <a:spcPts val="6000"/>
                </a:lnSpc>
              </a:pPr>
              <a:r>
                <a:rPr lang="en-US" sz="500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para inserir imagens ou gráficos.</a:t>
              </a:r>
            </a:p>
            <a:p>
              <a:pPr algn="ctr">
                <a:lnSpc>
                  <a:spcPts val="6000"/>
                </a:lnSpc>
              </a:pPr>
              <a:endParaRPr lang="en-US" sz="5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6331760" y="16630144"/>
            <a:ext cx="13340716" cy="6871452"/>
            <a:chOff x="0" y="0"/>
            <a:chExt cx="1115758" cy="574698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115758" cy="574698"/>
            </a:xfrm>
            <a:custGeom>
              <a:avLst/>
              <a:gdLst/>
              <a:ahLst/>
              <a:cxnLst/>
              <a:rect l="l" t="t" r="r" b="b"/>
              <a:pathLst>
                <a:path w="1115758" h="574698">
                  <a:moveTo>
                    <a:pt x="0" y="0"/>
                  </a:moveTo>
                  <a:lnTo>
                    <a:pt x="1115758" y="0"/>
                  </a:lnTo>
                  <a:lnTo>
                    <a:pt x="1115758" y="574698"/>
                  </a:lnTo>
                  <a:lnTo>
                    <a:pt x="0" y="5746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28575"/>
              <a:ext cx="1115758" cy="6032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endParaRPr/>
            </a:p>
            <a:p>
              <a:pPr algn="ctr">
                <a:lnSpc>
                  <a:spcPts val="6000"/>
                </a:lnSpc>
              </a:pPr>
              <a:r>
                <a:rPr lang="en-US" sz="500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Utilize esse espaço, caso necessário,</a:t>
              </a:r>
            </a:p>
            <a:p>
              <a:pPr algn="ctr">
                <a:lnSpc>
                  <a:spcPts val="6000"/>
                </a:lnSpc>
              </a:pPr>
              <a:r>
                <a:rPr lang="en-US" sz="500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para inserir imagens ou gráficos.</a:t>
              </a:r>
            </a:p>
            <a:p>
              <a:pPr algn="ctr">
                <a:lnSpc>
                  <a:spcPts val="6000"/>
                </a:lnSpc>
              </a:pPr>
              <a:endParaRPr lang="en-US" sz="5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sp>
        <p:nvSpPr>
          <p:cNvPr id="30" name="Freeform 30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959032" y="-3076369"/>
            <a:ext cx="9041079" cy="9041079"/>
          </a:xfrm>
          <a:custGeom>
            <a:avLst/>
            <a:gdLst/>
            <a:ahLst/>
            <a:cxnLst/>
            <a:rect l="l" t="t" r="r" b="b"/>
            <a:pathLst>
              <a:path w="9041079" h="9041079">
                <a:moveTo>
                  <a:pt x="0" y="0"/>
                </a:moveTo>
                <a:lnTo>
                  <a:pt x="9041079" y="0"/>
                </a:lnTo>
                <a:lnTo>
                  <a:pt x="9041079" y="9041079"/>
                </a:lnTo>
                <a:lnTo>
                  <a:pt x="0" y="90410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1" name="Group 31"/>
          <p:cNvGrpSpPr>
            <a:grpSpLocks noGrp="1" noUngrp="1" noRot="1" noMove="1" noResize="1"/>
          </p:cNvGrpSpPr>
          <p:nvPr/>
        </p:nvGrpSpPr>
        <p:grpSpPr>
          <a:xfrm>
            <a:off x="0" y="2788114"/>
            <a:ext cx="32394525" cy="251314"/>
            <a:chOff x="0" y="0"/>
            <a:chExt cx="2709333" cy="21019"/>
          </a:xfrm>
        </p:grpSpPr>
        <p:sp>
          <p:nvSpPr>
            <p:cNvPr id="32" name="Freeform 32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2709333" cy="21019"/>
            </a:xfrm>
            <a:custGeom>
              <a:avLst/>
              <a:gdLst/>
              <a:ahLst/>
              <a:cxnLst/>
              <a:rect l="l" t="t" r="r" b="b"/>
              <a:pathLst>
                <a:path w="2709333" h="21019">
                  <a:moveTo>
                    <a:pt x="0" y="0"/>
                  </a:moveTo>
                  <a:lnTo>
                    <a:pt x="2709333" y="0"/>
                  </a:lnTo>
                  <a:lnTo>
                    <a:pt x="2709333" y="21019"/>
                  </a:lnTo>
                  <a:lnTo>
                    <a:pt x="0" y="21019"/>
                  </a:lnTo>
                  <a:close/>
                </a:path>
              </a:pathLst>
            </a:custGeom>
            <a:solidFill>
              <a:srgbClr val="C2C2C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TextBox 33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19050"/>
              <a:ext cx="2709333" cy="400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759"/>
                </a:lnSpc>
              </a:pPr>
              <a:endParaRPr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6431937" y="3477577"/>
            <a:ext cx="19530651" cy="2058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89"/>
              </a:lnSpc>
            </a:pPr>
            <a:r>
              <a:rPr lang="en-US" sz="69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TÍTULO X XXXXX XXXX: XXXXXX, XXXX XXXX XXXX XXXXXXXXX XX XXXXX XX XXXXXXXXXXXX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906093" y="31269112"/>
            <a:ext cx="13145136" cy="10306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560"/>
              </a:lnSpc>
            </a:pPr>
            <a:r>
              <a:rPr lang="en-US" sz="3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texto.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texto. Texto, texto, texto, texto, texto, texto, texto, texto, texto, texto, texto, texto, texto, texto, texto, texto, texto, texto, texto, texto, texto, texto, texto, 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6331760" y="33412491"/>
            <a:ext cx="13131158" cy="7496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XXXXX, XX.; XXXX, X. X.; XXXXXX, X. X. (2020). Xxxxx xxxxxxxxxxxx xxxxxxxxxxxxxx. Xxxxx Xxxxx, 34(99), 313–332.</a:t>
            </a:r>
          </a:p>
          <a:p>
            <a:pPr algn="just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XXXXX, XX.; XXXX, X. X.; XXXXXX, X. X. (2020). Xxxxx xxxxxxxxxxxx xxxxxxxxxxxxxx. Xxxxx Xxxxx, 34(99), 313–332.</a:t>
            </a:r>
          </a:p>
          <a:p>
            <a:pPr algn="just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XXXXX, XX.; XXXX, X. X.; XXXXXX, X. X. (2020). Xxxxx xxxxxxxxxxxx xxxxxxxxxxxxxx. Xxxxx Xxxxx, 34(99), 313–332.</a:t>
            </a:r>
          </a:p>
          <a:p>
            <a:pPr algn="just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XXXXX, XX.; XXXX, X. X.; XXXXXX, X. X. (2020). Xxxxx xxxxxxxxxxxx xxxxxxxxxxxxxx. Xxxxx Xxxxx, 34(99), 313–332.</a:t>
            </a:r>
          </a:p>
          <a:p>
            <a:pPr algn="just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XXXXX, XX.; XXXX, X. X.; XXXXXX, X. X. (2020). Xxxxx xxxxxxxxxxxx xxxxxxxxxxxxxx. Xxxxx Xxxxx, 34(99), 313–332.</a:t>
            </a:r>
          </a:p>
          <a:p>
            <a:pPr algn="just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XXXXX, XX.; XXXX, X. X.; XXXXXX, X. X. (2020). Xxxxx xxxxxxxxxxxx xxxxxxxxxxxxxx. Xxxxx Xxxxx, 34(99), 313–332.</a:t>
            </a:r>
          </a:p>
          <a:p>
            <a:pPr algn="just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XXXXX, XX.; XXXX, X. X.; XXXXXX, X. X. (2020). Xxxxx xxxxxxxxxxxx xxxxxxxxxxxxxx. Xxxxx Xxxxx, 34(99), 313–332.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861872" y="10610021"/>
            <a:ext cx="13145136" cy="516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560"/>
              </a:lnSpc>
            </a:pPr>
            <a:r>
              <a:rPr lang="en-US" sz="3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texto.</a:t>
            </a:r>
          </a:p>
          <a:p>
            <a:pPr algn="just">
              <a:lnSpc>
                <a:spcPts val="4560"/>
              </a:lnSpc>
            </a:pPr>
            <a:endParaRPr lang="en-US" sz="3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1861872" y="17729192"/>
            <a:ext cx="13145136" cy="2305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560"/>
              </a:lnSpc>
            </a:pPr>
            <a:r>
              <a:rPr lang="en-US" sz="3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Texto, texto, texto, texto, texto, texto, texto, texto, texto, texto, texto, texto, texto, texto, texto, texto, texto, texto, texto, texto, texto, texto, texto, texto, texto, texto, texto, texto, texto</a:t>
            </a:r>
          </a:p>
          <a:p>
            <a:pPr algn="just">
              <a:lnSpc>
                <a:spcPts val="4560"/>
              </a:lnSpc>
            </a:pPr>
            <a:endParaRPr lang="en-US" sz="3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1861872" y="21730259"/>
            <a:ext cx="13288363" cy="7448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560"/>
              </a:lnSpc>
            </a:pPr>
            <a:r>
              <a:rPr lang="en-US" sz="3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texto.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texto. Texto, texto, texto, texto, texto, texto, texto, texto, texto, texto, texto, texto, texto, texto, texto, texto, texto, texto, texto, texto, texto, texto, texto, texto, texto, texto, texto, texto, texto, texto, texto, texto, texto, texto, texto, texto</a:t>
            </a:r>
          </a:p>
          <a:p>
            <a:pPr algn="just">
              <a:lnSpc>
                <a:spcPts val="4560"/>
              </a:lnSpc>
            </a:pPr>
            <a:endParaRPr lang="en-US" sz="3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16317782" y="26489906"/>
            <a:ext cx="13145136" cy="459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560"/>
              </a:lnSpc>
            </a:pPr>
            <a:r>
              <a:rPr lang="en-US" sz="3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texto.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997992" y="9524171"/>
            <a:ext cx="13009016" cy="74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INTRODUÇÃO 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997992" y="16448012"/>
            <a:ext cx="13009016" cy="74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OBJETIVO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997992" y="20245242"/>
            <a:ext cx="13009016" cy="74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MATERIAS E MÉTODO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997992" y="29784482"/>
            <a:ext cx="13009016" cy="74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RESULTADOS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6437525" y="25280231"/>
            <a:ext cx="13081656" cy="74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CONCLUSÃO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6437525" y="32204906"/>
            <a:ext cx="13081656" cy="74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REFERÊNCIAS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6437525" y="15664868"/>
            <a:ext cx="13081656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840"/>
              </a:lnSpc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Fig.1- texto, texto, texto, texto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331760" y="23720671"/>
            <a:ext cx="12244398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840"/>
              </a:lnSpc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Fig.2- Texto, texto, texto, texto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7373051" y="5821997"/>
            <a:ext cx="17648422" cy="2762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Autor Sobrenome¹; Autor Sobrenome¹; Autor Sobrenome¹; Autor Sobrenome¹; Autor Sobrenome¹;</a:t>
            </a:r>
          </a:p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Autor Sobrenome¹; Autor Sobrenome¹; Autor Sobrenome¹; Autor Sobrenome¹; Autor Sobrenome¹;</a:t>
            </a:r>
          </a:p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Autor Sobrenome²; Autor Sobrenome² </a:t>
            </a:r>
          </a:p>
          <a:p>
            <a:pPr algn="ctr">
              <a:lnSpc>
                <a:spcPts val="3600"/>
              </a:lnSpc>
              <a:spcBef>
                <a:spcPct val="0"/>
              </a:spcBef>
            </a:pPr>
            <a:endParaRPr lang="en-US"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1 - Estudante do Curso de XXXXX – Faculdade CESPU Europa Brasil</a:t>
            </a:r>
          </a:p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2 - Docente do Curso de XXXXX – Faculdade CESPU Europa Brasil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1298</Words>
  <Application>Microsoft Office PowerPoint</Application>
  <PresentationFormat>Personalizar</PresentationFormat>
  <Paragraphs>33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Arial Bold</vt:lpstr>
      <vt:lpstr>Calibri (MS) Bold</vt:lpstr>
      <vt:lpstr>Calibri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Cópia de banner II JORNADA DE EXTENSÃO.pptx</dc:title>
  <cp:lastModifiedBy>Túlio Ferrão</cp:lastModifiedBy>
  <cp:revision>2</cp:revision>
  <dcterms:created xsi:type="dcterms:W3CDTF">2006-08-16T00:00:00Z</dcterms:created>
  <dcterms:modified xsi:type="dcterms:W3CDTF">2025-10-09T21:50:52Z</dcterms:modified>
  <dc:identifier>DAGz_-fpKBU</dc:identifier>
</cp:coreProperties>
</file>